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8CC753C6-AFC2-4043-BDCD-84A9FB22E4AE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F1A984B-95C6-934B-81E5-5C81A11C6C5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Focus Projects and HCI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User-Centric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is this for?</a:t>
            </a:r>
          </a:p>
          <a:p>
            <a:r>
              <a:rPr lang="en-US" dirty="0" smtClean="0"/>
              <a:t>What are their needs?</a:t>
            </a:r>
          </a:p>
          <a:p>
            <a:r>
              <a:rPr lang="en-US" dirty="0" smtClean="0"/>
              <a:t>How does this technology meet those needs?</a:t>
            </a:r>
          </a:p>
          <a:p>
            <a:r>
              <a:rPr lang="en-US" dirty="0" smtClean="0"/>
              <a:t>Will this person be able to use this technology?</a:t>
            </a:r>
          </a:p>
          <a:p>
            <a:pPr lvl="1"/>
            <a:r>
              <a:rPr lang="en-US" dirty="0" smtClean="0"/>
              <a:t>Don’t just design for yourself!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1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Measurable, consistent feedback and data collection</a:t>
            </a:r>
          </a:p>
          <a:p>
            <a:r>
              <a:rPr lang="en-US" dirty="0" smtClean="0"/>
              <a:t>Pay attention to all the variables</a:t>
            </a:r>
          </a:p>
          <a:p>
            <a:pPr lvl="1"/>
            <a:r>
              <a:rPr lang="en-US" dirty="0" smtClean="0"/>
              <a:t>Differences in user background and preference</a:t>
            </a:r>
          </a:p>
          <a:p>
            <a:pPr lvl="1"/>
            <a:r>
              <a:rPr lang="en-US" dirty="0" smtClean="0"/>
              <a:t>Environmental influences</a:t>
            </a:r>
          </a:p>
          <a:p>
            <a:pPr marL="0" indent="0">
              <a:buNone/>
            </a:pPr>
            <a:r>
              <a:rPr lang="en-US" dirty="0" smtClean="0"/>
              <a:t>and if you were doing this professionally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Statistical significance</a:t>
            </a:r>
          </a:p>
          <a:p>
            <a:r>
              <a:rPr lang="en-US" dirty="0" smtClean="0"/>
              <a:t>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07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feedback early and often from multiple people</a:t>
            </a:r>
          </a:p>
          <a:p>
            <a:r>
              <a:rPr lang="en-US" dirty="0" smtClean="0"/>
              <a:t>Don’t expect your first try to be perfect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525521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Weekly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Tuesday</a:t>
            </a:r>
          </a:p>
          <a:p>
            <a:pPr lvl="1"/>
            <a:r>
              <a:rPr lang="en-US" dirty="0" smtClean="0"/>
              <a:t>Brainstorming</a:t>
            </a:r>
          </a:p>
          <a:p>
            <a:pPr lvl="1"/>
            <a:r>
              <a:rPr lang="en-US" dirty="0" smtClean="0"/>
              <a:t>Background research</a:t>
            </a:r>
          </a:p>
          <a:p>
            <a:pPr lvl="1"/>
            <a:r>
              <a:rPr lang="en-US" dirty="0"/>
              <a:t>Planning</a:t>
            </a:r>
            <a:endParaRPr lang="en-US" dirty="0" smtClean="0"/>
          </a:p>
          <a:p>
            <a:r>
              <a:rPr lang="en-US" dirty="0" smtClean="0"/>
              <a:t>Wednesday</a:t>
            </a:r>
          </a:p>
          <a:p>
            <a:pPr lvl="1"/>
            <a:r>
              <a:rPr lang="en-US" dirty="0" smtClean="0"/>
              <a:t>Iteration (plan + implement + test)</a:t>
            </a:r>
          </a:p>
          <a:p>
            <a:r>
              <a:rPr lang="en-US" dirty="0" smtClean="0"/>
              <a:t>Thursday</a:t>
            </a:r>
          </a:p>
          <a:p>
            <a:pPr lvl="1"/>
            <a:r>
              <a:rPr lang="en-US" dirty="0" smtClean="0"/>
              <a:t>Iteration</a:t>
            </a:r>
            <a:r>
              <a:rPr lang="en-US" dirty="0"/>
              <a:t> (plan + implement + test)</a:t>
            </a:r>
            <a:endParaRPr lang="en-US" dirty="0" smtClean="0"/>
          </a:p>
          <a:p>
            <a:r>
              <a:rPr lang="en-US" dirty="0" smtClean="0"/>
              <a:t>Friday</a:t>
            </a:r>
          </a:p>
          <a:p>
            <a:pPr lvl="1"/>
            <a:r>
              <a:rPr lang="en-US" dirty="0" smtClean="0"/>
              <a:t>Final trials</a:t>
            </a:r>
          </a:p>
          <a:p>
            <a:pPr lvl="1"/>
            <a:r>
              <a:rPr lang="en-US" dirty="0" smtClean="0"/>
              <a:t>Presentation writing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83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Suggested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a problem and audience, then create a solution to solve it</a:t>
            </a:r>
          </a:p>
          <a:p>
            <a:pPr lvl="1"/>
            <a:r>
              <a:rPr lang="en-US" dirty="0" smtClean="0"/>
              <a:t>What can be done in a week?</a:t>
            </a:r>
          </a:p>
          <a:p>
            <a:pPr lvl="1"/>
            <a:r>
              <a:rPr lang="en-US" dirty="0" smtClean="0"/>
              <a:t>What else has been done to solve this problem?</a:t>
            </a:r>
          </a:p>
          <a:p>
            <a:pPr lvl="2"/>
            <a:r>
              <a:rPr lang="en-US" dirty="0" smtClean="0"/>
              <a:t>What are you doing better/different?</a:t>
            </a:r>
          </a:p>
          <a:p>
            <a:r>
              <a:rPr lang="en-US" dirty="0" smtClean="0"/>
              <a:t>Recreate an existing device’s functionality</a:t>
            </a:r>
          </a:p>
          <a:p>
            <a:pPr lvl="1"/>
            <a:r>
              <a:rPr lang="en-US" dirty="0" smtClean="0"/>
              <a:t>What is the purpose of this device?</a:t>
            </a:r>
          </a:p>
          <a:p>
            <a:pPr lvl="1"/>
            <a:r>
              <a:rPr lang="en-US" dirty="0" smtClean="0"/>
              <a:t>What can you copy with C.P.’s hardware?</a:t>
            </a:r>
          </a:p>
          <a:p>
            <a:pPr lvl="1"/>
            <a:r>
              <a:rPr lang="en-US" dirty="0" smtClean="0"/>
              <a:t>Can you improve it at all?</a:t>
            </a:r>
          </a:p>
        </p:txBody>
      </p:sp>
    </p:spTree>
    <p:extLst>
      <p:ext uri="{BB962C8B-B14F-4D97-AF65-F5344CB8AC3E}">
        <p14:creationId xmlns:p14="http://schemas.microsoft.com/office/powerpoint/2010/main" val="268197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Alarm Clock w/ snooze function</a:t>
            </a:r>
          </a:p>
          <a:p>
            <a:r>
              <a:rPr lang="en-US" dirty="0" smtClean="0"/>
              <a:t>Pedometer with daily step goal</a:t>
            </a:r>
          </a:p>
          <a:p>
            <a:r>
              <a:rPr lang="en-US" dirty="0" smtClean="0"/>
              <a:t>Burglar Alarm w/light sensor and disarm code</a:t>
            </a:r>
          </a:p>
          <a:p>
            <a:r>
              <a:rPr lang="en-US" dirty="0" smtClean="0"/>
              <a:t>“iPod” with multiple songs and playback control</a:t>
            </a:r>
          </a:p>
          <a:p>
            <a:r>
              <a:rPr lang="en-US" dirty="0" smtClean="0"/>
              <a:t>Meal tracker w/ calorie input and daily goal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37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Ideas for ways to interact with Circuit Playground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Use the slide switch to change “modes”</a:t>
            </a:r>
          </a:p>
          <a:p>
            <a:pPr lvl="1"/>
            <a:r>
              <a:rPr lang="en-US" dirty="0" smtClean="0"/>
              <a:t>E.g. between input and output</a:t>
            </a:r>
          </a:p>
          <a:p>
            <a:r>
              <a:rPr lang="en-US" dirty="0" smtClean="0"/>
              <a:t>Display numbers in a range by lighting more </a:t>
            </a:r>
            <a:r>
              <a:rPr lang="en-US" dirty="0" err="1" smtClean="0"/>
              <a:t>neopixels</a:t>
            </a:r>
            <a:r>
              <a:rPr lang="en-US" dirty="0" smtClean="0"/>
              <a:t> up</a:t>
            </a:r>
          </a:p>
          <a:p>
            <a:pPr lvl="1"/>
            <a:r>
              <a:rPr lang="en-US" dirty="0" smtClean="0"/>
              <a:t>Could also beep x times to show smaller numbers</a:t>
            </a:r>
          </a:p>
          <a:p>
            <a:r>
              <a:rPr lang="en-US" dirty="0" smtClean="0"/>
              <a:t>Buttons can be used to move </a:t>
            </a:r>
            <a:r>
              <a:rPr lang="en-US" dirty="0" err="1" smtClean="0"/>
              <a:t>cw</a:t>
            </a:r>
            <a:r>
              <a:rPr lang="en-US" dirty="0" smtClean="0"/>
              <a:t> and </a:t>
            </a:r>
            <a:r>
              <a:rPr lang="en-US" dirty="0" err="1" smtClean="0"/>
              <a:t>ccw</a:t>
            </a:r>
            <a:r>
              <a:rPr lang="en-US" dirty="0" smtClean="0"/>
              <a:t> over the </a:t>
            </a:r>
            <a:r>
              <a:rPr lang="en-US" dirty="0" err="1" smtClean="0"/>
              <a:t>neopixels</a:t>
            </a:r>
            <a:endParaRPr lang="en-US" dirty="0" smtClean="0"/>
          </a:p>
          <a:p>
            <a:r>
              <a:rPr lang="en-US" dirty="0" smtClean="0"/>
              <a:t>C.P. can tell if both buttons are pressed at the same time</a:t>
            </a:r>
          </a:p>
          <a:p>
            <a:r>
              <a:rPr lang="en-US" dirty="0" err="1" smtClean="0"/>
              <a:t>NeoPixels</a:t>
            </a:r>
            <a:r>
              <a:rPr lang="en-US" dirty="0" smtClean="0"/>
              <a:t> can be used to display binary numbers</a:t>
            </a:r>
          </a:p>
          <a:p>
            <a:pPr lvl="1"/>
            <a:r>
              <a:rPr lang="en-US" dirty="0" smtClean="0"/>
              <a:t>Up to 2^11 in theory</a:t>
            </a:r>
          </a:p>
          <a:p>
            <a:r>
              <a:rPr lang="en-US" dirty="0" smtClean="0"/>
              <a:t>The circuit pins can also sense touch</a:t>
            </a:r>
          </a:p>
          <a:p>
            <a:r>
              <a:rPr lang="en-US" dirty="0" smtClean="0"/>
              <a:t>Rob and Google are your friends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1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Hafsa</a:t>
            </a:r>
            <a:r>
              <a:rPr lang="en-US" dirty="0" smtClean="0"/>
              <a:t> + </a:t>
            </a:r>
            <a:r>
              <a:rPr lang="en-US" dirty="0" err="1" smtClean="0"/>
              <a:t>Mya</a:t>
            </a:r>
            <a:endParaRPr lang="en-US" dirty="0" smtClean="0"/>
          </a:p>
          <a:p>
            <a:r>
              <a:rPr lang="en-US" dirty="0" err="1" smtClean="0"/>
              <a:t>Lani</a:t>
            </a:r>
            <a:r>
              <a:rPr lang="en-US" dirty="0" smtClean="0"/>
              <a:t> + Jenna</a:t>
            </a:r>
          </a:p>
          <a:p>
            <a:r>
              <a:rPr lang="en-US" dirty="0" smtClean="0"/>
              <a:t>Isaac + </a:t>
            </a:r>
            <a:r>
              <a:rPr lang="en-US" dirty="0" err="1" smtClean="0"/>
              <a:t>Illarion</a:t>
            </a:r>
            <a:endParaRPr lang="en-US" dirty="0" smtClean="0"/>
          </a:p>
          <a:p>
            <a:r>
              <a:rPr lang="en-US" dirty="0" smtClean="0"/>
              <a:t>Katya + Steven</a:t>
            </a:r>
          </a:p>
          <a:p>
            <a:r>
              <a:rPr lang="en-US" dirty="0" smtClean="0"/>
              <a:t>Joshua + 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8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Computer Interaction (HCI)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regular people use computers?</a:t>
            </a:r>
          </a:p>
          <a:p>
            <a:r>
              <a:rPr lang="en-US" dirty="0" smtClean="0"/>
              <a:t>What do they use them for?</a:t>
            </a:r>
          </a:p>
          <a:p>
            <a:r>
              <a:rPr lang="en-US" dirty="0" smtClean="0"/>
              <a:t>How can we improve everyday lives using computers?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4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Accessible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86" y="1584008"/>
            <a:ext cx="7620059" cy="503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6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" y="1956923"/>
            <a:ext cx="9138529" cy="38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8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 for Developing Countries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92" y="1411704"/>
            <a:ext cx="7719971" cy="51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2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Data Tracking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61" y="1584008"/>
            <a:ext cx="6179246" cy="49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5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82212"/>
            <a:ext cx="76200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3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Ubicomp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4" y="2155486"/>
            <a:ext cx="8687335" cy="37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4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HCI 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User-centric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Empirical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 smtClean="0"/>
              <a:t>Iterative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97809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1634</TotalTime>
  <Words>394</Words>
  <Application>Microsoft Macintosh PowerPoint</Application>
  <PresentationFormat>On-screen Show (4:3)</PresentationFormat>
  <Paragraphs>76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Capital</vt:lpstr>
      <vt:lpstr>Focus Projects and HCI</vt:lpstr>
      <vt:lpstr>Human Computer Interaction (HCI)</vt:lpstr>
      <vt:lpstr>Accessible Technology</vt:lpstr>
      <vt:lpstr>Interface Design</vt:lpstr>
      <vt:lpstr>Tech for Developing Countries</vt:lpstr>
      <vt:lpstr>Personal Data Tracking</vt:lpstr>
      <vt:lpstr>Education</vt:lpstr>
      <vt:lpstr>Ubicomp</vt:lpstr>
      <vt:lpstr>HCI Design Principles</vt:lpstr>
      <vt:lpstr>User-Centric</vt:lpstr>
      <vt:lpstr>Empirical</vt:lpstr>
      <vt:lpstr>Iterative</vt:lpstr>
      <vt:lpstr>Weekly Schedule</vt:lpstr>
      <vt:lpstr>Suggested Approaches</vt:lpstr>
      <vt:lpstr>Some Ideas</vt:lpstr>
      <vt:lpstr>Ideas for ways to interact with Circuit Playground</vt:lpstr>
      <vt:lpstr>Groups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Focus Projects and HCI</dc:title>
  <dc:creator>Rob Thompson</dc:creator>
  <cp:lastModifiedBy>Rob Thompson</cp:lastModifiedBy>
  <cp:revision>8</cp:revision>
  <dcterms:created xsi:type="dcterms:W3CDTF">2018-07-28T20:01:16Z</dcterms:created>
  <dcterms:modified xsi:type="dcterms:W3CDTF">2018-07-31T18:33:33Z</dcterms:modified>
</cp:coreProperties>
</file>